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3" r:id="rId2"/>
    <p:sldId id="266" r:id="rId3"/>
    <p:sldId id="268" r:id="rId4"/>
    <p:sldId id="270" r:id="rId5"/>
    <p:sldId id="259" r:id="rId6"/>
    <p:sldId id="274" r:id="rId7"/>
    <p:sldId id="276" r:id="rId8"/>
    <p:sldId id="272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68E2-6B35-4069-8E53-D10C0D4DAF4D}" type="datetimeFigureOut">
              <a:rPr lang="nl-NL" smtClean="0"/>
              <a:t>21-8-2018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9C358-A7B9-45F5-B8FA-6A22416049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2136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23-5-2018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C509-2C05-4389-A37D-96DD109D42ED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2" y="0"/>
            <a:ext cx="1500188" cy="78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4386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23-5-2018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C509-2C05-4389-A37D-96DD109D42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051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23-5-2018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C509-2C05-4389-A37D-96DD109D42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9446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23-5-2018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C509-2C05-4389-A37D-96DD109D42ED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2" y="0"/>
            <a:ext cx="1500188" cy="78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19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23-5-2018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C509-2C05-4389-A37D-96DD109D42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8862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23-5-2018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C509-2C05-4389-A37D-96DD109D42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374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23-5-2018</a:t>
            </a: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C509-2C05-4389-A37D-96DD109D42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479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23-5-2018</a:t>
            </a: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C509-2C05-4389-A37D-96DD109D42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8408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23-5-2018</a:t>
            </a: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C509-2C05-4389-A37D-96DD109D42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0326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23-5-2018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C509-2C05-4389-A37D-96DD109D42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8956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23-5-2018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C509-2C05-4389-A37D-96DD109D42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7141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23-5-2018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EC509-2C05-4389-A37D-96DD109D42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3637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JAARPLANNEN</a:t>
            </a:r>
            <a:endParaRPr lang="nl-NL" dirty="0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2018 – 2019 </a:t>
            </a:r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23-5-2018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C509-2C05-4389-A37D-96DD109D42E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32075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Avondmaal en Liturgie</a:t>
            </a:r>
            <a:endParaRPr lang="nl-NL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7078877"/>
              </p:ext>
            </p:extLst>
          </p:nvPr>
        </p:nvGraphicFramePr>
        <p:xfrm>
          <a:off x="628650" y="1825625"/>
          <a:ext cx="7886700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/>
                <a:gridCol w="1971675"/>
                <a:gridCol w="1971675"/>
                <a:gridCol w="1971675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Activiteit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Vieren en bezinning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Elkaar ontmoeten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Wijk en samenleving</a:t>
                      </a:r>
                      <a:endParaRPr lang="nl-NL" dirty="0"/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Evaluatie</a:t>
                      </a:r>
                      <a:r>
                        <a:rPr lang="nl-NL" baseline="0" dirty="0" smtClean="0"/>
                        <a:t> Avondmaalsviering lopend en in kringvorm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Welke viering</a:t>
                      </a:r>
                      <a:r>
                        <a:rPr lang="nl-NL" baseline="0" dirty="0" smtClean="0"/>
                        <a:t> past het best bij de gemeente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87630" marR="87630"/>
                </a:tc>
              </a:tr>
            </a:tbl>
          </a:graphicData>
        </a:graphic>
      </p:graphicFrame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23-5-2018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C509-2C05-4389-A37D-96DD109D42E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27909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Ontmoeten en Bezinnen</a:t>
            </a:r>
            <a:endParaRPr lang="nl-NL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4149820"/>
              </p:ext>
            </p:extLst>
          </p:nvPr>
        </p:nvGraphicFramePr>
        <p:xfrm>
          <a:off x="628650" y="1825625"/>
          <a:ext cx="78867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/>
                <a:gridCol w="1971675"/>
                <a:gridCol w="1971675"/>
                <a:gridCol w="1971675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Activiteit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Vieren en bezinning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Elkaar ontmoeten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Wijk en samenleving</a:t>
                      </a:r>
                      <a:endParaRPr lang="nl-NL" dirty="0"/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Jong Belegen – </a:t>
                      </a:r>
                    </a:p>
                    <a:p>
                      <a:r>
                        <a:rPr lang="nl-NL" dirty="0" smtClean="0"/>
                        <a:t>(</a:t>
                      </a:r>
                      <a:r>
                        <a:rPr lang="nl-NL" baseline="0" dirty="0" smtClean="0"/>
                        <a:t>30-40 jarigen)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Deze leeftijdsgroep meer met elkaar verbinden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Overzicht gespreksgroepen</a:t>
                      </a:r>
                      <a:r>
                        <a:rPr lang="nl-NL" baseline="0" dirty="0" smtClean="0"/>
                        <a:t> en activiteiten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Meer steun door communicatie over jaarprogramma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Kom op</a:t>
                      </a:r>
                      <a:r>
                        <a:rPr lang="nl-NL" baseline="0" dirty="0" smtClean="0"/>
                        <a:t> verhaal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Laagdrempelige</a:t>
                      </a:r>
                      <a:r>
                        <a:rPr lang="nl-NL" baseline="0" dirty="0" smtClean="0"/>
                        <a:t> kerkdienst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maatschappelijk relevant</a:t>
                      </a:r>
                      <a:r>
                        <a:rPr lang="nl-NL" baseline="0" dirty="0" smtClean="0"/>
                        <a:t> thema</a:t>
                      </a:r>
                      <a:endParaRPr lang="nl-NL" dirty="0"/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Avond van</a:t>
                      </a:r>
                      <a:r>
                        <a:rPr lang="nl-NL" baseline="0" dirty="0" smtClean="0"/>
                        <a:t> gedenken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In/met wijk in diverse</a:t>
                      </a:r>
                      <a:r>
                        <a:rPr lang="nl-NL" baseline="0" dirty="0" smtClean="0"/>
                        <a:t> vormen</a:t>
                      </a:r>
                      <a:endParaRPr lang="nl-NL" dirty="0"/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Koppelen ouderen en jongeren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Jongeren helpen</a:t>
                      </a:r>
                      <a:r>
                        <a:rPr lang="nl-NL" baseline="0" dirty="0" smtClean="0"/>
                        <a:t> in eredienst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Geloofswerelden</a:t>
                      </a:r>
                      <a:r>
                        <a:rPr lang="nl-NL" baseline="0" dirty="0" smtClean="0"/>
                        <a:t> sterker verbinden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</a:tr>
            </a:tbl>
          </a:graphicData>
        </a:graphic>
      </p:graphicFrame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23-5-2018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C509-2C05-4389-A37D-96DD109D42E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27909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Eredienst en Liturgie</a:t>
            </a:r>
            <a:endParaRPr lang="nl-NL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244756"/>
              </p:ext>
            </p:extLst>
          </p:nvPr>
        </p:nvGraphicFramePr>
        <p:xfrm>
          <a:off x="628650" y="1825625"/>
          <a:ext cx="78867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/>
                <a:gridCol w="1971675"/>
                <a:gridCol w="1971675"/>
                <a:gridCol w="1971675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Activiteit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Vieren en bezinning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Elkaar ontmoeten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Wijk en samenleving</a:t>
                      </a:r>
                      <a:endParaRPr lang="nl-NL" dirty="0"/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Cantorij werkt vaker mee 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Opluistering</a:t>
                      </a:r>
                      <a:r>
                        <a:rPr lang="nl-NL" baseline="0" dirty="0" smtClean="0"/>
                        <a:t> eredienst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Cantorij oefent wekelijks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Gelegenheidsorkest</a:t>
                      </a:r>
                      <a:r>
                        <a:rPr lang="nl-NL" baseline="0" dirty="0" smtClean="0"/>
                        <a:t> gemeenteleden voor startzondag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Muzikaal betrekken bij eredienst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Evaluatie gebruikelijke orde van dienst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Beter begrip van (vorm van)</a:t>
                      </a:r>
                      <a:r>
                        <a:rPr lang="nl-NL" baseline="0" dirty="0" smtClean="0"/>
                        <a:t> de eredienst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87630" marR="87630"/>
                </a:tc>
              </a:tr>
            </a:tbl>
          </a:graphicData>
        </a:graphic>
      </p:graphicFrame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23-5-2018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C509-2C05-4389-A37D-96DD109D42ED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27909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Kerkrentmeesters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1267568"/>
              </p:ext>
            </p:extLst>
          </p:nvPr>
        </p:nvGraphicFramePr>
        <p:xfrm>
          <a:off x="628650" y="1825625"/>
          <a:ext cx="78867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/>
                <a:gridCol w="1971675"/>
                <a:gridCol w="1971675"/>
                <a:gridCol w="1971675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Activiteit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Vieren en bezinning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Elkaar</a:t>
                      </a:r>
                      <a:r>
                        <a:rPr lang="nl-NL" baseline="0" dirty="0" smtClean="0"/>
                        <a:t> ontmoeten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Wijk en samenleving</a:t>
                      </a:r>
                      <a:endParaRPr lang="nl-NL" dirty="0"/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Nieuwe Brandmeldings- en</a:t>
                      </a:r>
                      <a:r>
                        <a:rPr lang="nl-NL" baseline="0" dirty="0" smtClean="0"/>
                        <a:t> ontruimingsalarm-</a:t>
                      </a:r>
                    </a:p>
                    <a:p>
                      <a:r>
                        <a:rPr lang="nl-NL" baseline="0" dirty="0" smtClean="0"/>
                        <a:t>installatie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Ontmoeten in veilig</a:t>
                      </a:r>
                      <a:r>
                        <a:rPr lang="nl-NL" baseline="0" dirty="0" smtClean="0"/>
                        <a:t> gebouw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Op</a:t>
                      </a:r>
                      <a:r>
                        <a:rPr lang="nl-NL" baseline="0" dirty="0" smtClean="0"/>
                        <a:t> weg naar “groene kerk”. Kostenbesparing. Vermindering stookkosten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Zichtbaar maken dat de gemeente</a:t>
                      </a:r>
                      <a:r>
                        <a:rPr lang="nl-NL" baseline="0" dirty="0" smtClean="0"/>
                        <a:t> zich inzet voor een beter milieu</a:t>
                      </a:r>
                      <a:endParaRPr lang="nl-NL" dirty="0"/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Analyse geefgedrag</a:t>
                      </a:r>
                      <a:r>
                        <a:rPr lang="nl-NL" baseline="0" dirty="0" smtClean="0"/>
                        <a:t> kerkbalans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In stand houden wijkgemeente</a:t>
                      </a:r>
                      <a:r>
                        <a:rPr lang="nl-NL" baseline="0" dirty="0" smtClean="0"/>
                        <a:t> GHK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</a:tr>
            </a:tbl>
          </a:graphicData>
        </a:graphic>
      </p:graphicFrame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23-5-2018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C509-2C05-4389-A37D-96DD109D42ED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18575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Diaconie</a:t>
            </a:r>
            <a:endParaRPr lang="nl-NL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2515013"/>
              </p:ext>
            </p:extLst>
          </p:nvPr>
        </p:nvGraphicFramePr>
        <p:xfrm>
          <a:off x="628650" y="1825625"/>
          <a:ext cx="78867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/>
                <a:gridCol w="1971675"/>
                <a:gridCol w="1971675"/>
                <a:gridCol w="1971675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Activiteit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Vieren en bezinning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Elkaar ontmoeten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Wijk en samenleving</a:t>
                      </a:r>
                      <a:endParaRPr lang="nl-NL" dirty="0"/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Geld inzamelen voor project Nepal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Samen acties bedenken voor geldinzameling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Aantrekkelijke </a:t>
                      </a:r>
                      <a:r>
                        <a:rPr lang="nl-NL" dirty="0" err="1" smtClean="0"/>
                        <a:t>adventviering</a:t>
                      </a:r>
                      <a:r>
                        <a:rPr lang="nl-NL" baseline="0" dirty="0" smtClean="0"/>
                        <a:t> ouderen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Samen vieren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Samen</a:t>
                      </a:r>
                      <a:r>
                        <a:rPr lang="nl-NL" baseline="0" dirty="0" smtClean="0"/>
                        <a:t> vieren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Vakantie</a:t>
                      </a:r>
                      <a:r>
                        <a:rPr lang="nl-NL" baseline="0" dirty="0" smtClean="0"/>
                        <a:t> aanbieden aan max 2 gezinnen uit de wijk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Voor gezinnen</a:t>
                      </a:r>
                      <a:r>
                        <a:rPr lang="nl-NL" baseline="0" dirty="0" smtClean="0"/>
                        <a:t> uit de wijk die zelf geen vakantie kunnen betalen</a:t>
                      </a:r>
                      <a:endParaRPr lang="nl-NL" dirty="0"/>
                    </a:p>
                  </a:txBody>
                  <a:tcPr marL="87630" marR="87630"/>
                </a:tc>
              </a:tr>
            </a:tbl>
          </a:graphicData>
        </a:graphic>
      </p:graphicFrame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23-5-2018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C509-2C05-4389-A37D-96DD109D42ED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80333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Pastoraat</a:t>
            </a:r>
            <a:endParaRPr lang="nl-NL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8887456"/>
              </p:ext>
            </p:extLst>
          </p:nvPr>
        </p:nvGraphicFramePr>
        <p:xfrm>
          <a:off x="628650" y="1825625"/>
          <a:ext cx="788670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/>
                <a:gridCol w="1971675"/>
                <a:gridCol w="1971675"/>
                <a:gridCol w="1971675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Activiteit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Vieren en bezinning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Elkaar ontmoeten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Wijk en samenleving</a:t>
                      </a:r>
                      <a:endParaRPr lang="nl-NL" dirty="0"/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Eén</a:t>
                      </a:r>
                      <a:r>
                        <a:rPr lang="nl-NL" baseline="0" dirty="0" smtClean="0"/>
                        <a:t> keer per jaar bezoeken van ouderen boven 85 jaar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Betrokkenheid</a:t>
                      </a:r>
                      <a:r>
                        <a:rPr lang="nl-NL" baseline="0" dirty="0" smtClean="0"/>
                        <a:t> op elkaar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Aandacht</a:t>
                      </a:r>
                      <a:r>
                        <a:rPr lang="nl-NL" baseline="0" dirty="0" smtClean="0"/>
                        <a:t> voor gemeenteleden die dit extra nodig hebben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Betrokkenheid op</a:t>
                      </a:r>
                      <a:r>
                        <a:rPr lang="nl-NL" baseline="0" dirty="0" smtClean="0"/>
                        <a:t> elkaar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87630" marR="87630"/>
                </a:tc>
              </a:tr>
            </a:tbl>
          </a:graphicData>
        </a:graphic>
      </p:graphicFrame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23-5-2018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C509-2C05-4389-A37D-96DD109D42ED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80333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Communicatie</a:t>
            </a:r>
            <a:endParaRPr lang="nl-NL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1768281"/>
              </p:ext>
            </p:extLst>
          </p:nvPr>
        </p:nvGraphicFramePr>
        <p:xfrm>
          <a:off x="628650" y="1825625"/>
          <a:ext cx="78867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/>
                <a:gridCol w="1971675"/>
                <a:gridCol w="1971675"/>
                <a:gridCol w="1971675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Activiteit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Vieren en bezinning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Elkaar ontmoeten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Wijk en samenleving</a:t>
                      </a:r>
                      <a:endParaRPr lang="nl-NL" dirty="0"/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Regelmatig communiceren</a:t>
                      </a:r>
                      <a:r>
                        <a:rPr lang="nl-NL" baseline="0" dirty="0" smtClean="0"/>
                        <a:t> over actuele kerkelijke zaken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Verhogen betrokkenheid </a:t>
                      </a:r>
                      <a:r>
                        <a:rPr lang="nl-NL" b="1" dirty="0" smtClean="0"/>
                        <a:t>alle</a:t>
                      </a:r>
                      <a:r>
                        <a:rPr lang="nl-NL" dirty="0" smtClean="0"/>
                        <a:t> gemeenteleden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Actueel, makkelijk toegankelijk</a:t>
                      </a:r>
                      <a:r>
                        <a:rPr lang="nl-NL" baseline="0" dirty="0" smtClean="0"/>
                        <a:t> kiekenboek incl. privacyregels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Elkaar kennen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Beter gebruik </a:t>
                      </a:r>
                      <a:r>
                        <a:rPr lang="nl-NL" dirty="0" err="1" smtClean="0"/>
                        <a:t>social</a:t>
                      </a:r>
                      <a:r>
                        <a:rPr lang="nl-NL" baseline="0" dirty="0" smtClean="0"/>
                        <a:t> media (website, facebook) naast papier (Onderweg, zondagsbrief)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Zichtbaarheid</a:t>
                      </a:r>
                      <a:r>
                        <a:rPr lang="nl-NL" baseline="0" dirty="0" smtClean="0"/>
                        <a:t> binnen de gemeente, ook gericht op jeugdigen</a:t>
                      </a:r>
                      <a:endParaRPr lang="nl-NL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Externe</a:t>
                      </a:r>
                      <a:r>
                        <a:rPr lang="nl-NL" baseline="0" dirty="0" smtClean="0"/>
                        <a:t> zichtbaarheid van de gemeente</a:t>
                      </a:r>
                      <a:endParaRPr lang="nl-NL" dirty="0"/>
                    </a:p>
                  </a:txBody>
                  <a:tcPr marL="87630" marR="87630"/>
                </a:tc>
              </a:tr>
            </a:tbl>
          </a:graphicData>
        </a:graphic>
      </p:graphicFrame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23-5-2018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C509-2C05-4389-A37D-96DD109D42ED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27909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</TotalTime>
  <Words>341</Words>
  <Application>Microsoft Office PowerPoint</Application>
  <PresentationFormat>Diavoorstelling (4:3)</PresentationFormat>
  <Paragraphs>100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 Theme</vt:lpstr>
      <vt:lpstr>JAARPLANNEN</vt:lpstr>
      <vt:lpstr>Avondmaal en Liturgie</vt:lpstr>
      <vt:lpstr>Ontmoeten en Bezinnen</vt:lpstr>
      <vt:lpstr>Eredienst en Liturgie</vt:lpstr>
      <vt:lpstr>Kerkrentmeesters</vt:lpstr>
      <vt:lpstr>Diaconie</vt:lpstr>
      <vt:lpstr>Pastoraat</vt:lpstr>
      <vt:lpstr>Communicatie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Communicatie</dc:title>
  <dc:creator>Yvonne</dc:creator>
  <cp:lastModifiedBy>Yvonne</cp:lastModifiedBy>
  <cp:revision>17</cp:revision>
  <cp:lastPrinted>2018-05-16T17:16:43Z</cp:lastPrinted>
  <dcterms:created xsi:type="dcterms:W3CDTF">2018-05-02T13:57:35Z</dcterms:created>
  <dcterms:modified xsi:type="dcterms:W3CDTF">2018-08-21T14:50:52Z</dcterms:modified>
</cp:coreProperties>
</file>